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5" r:id="rId35"/>
    <p:sldId id="288" r:id="rId36"/>
    <p:sldId id="289" r:id="rId37"/>
    <p:sldId id="291" r:id="rId38"/>
    <p:sldId id="269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674"/>
  </p:normalViewPr>
  <p:slideViewPr>
    <p:cSldViewPr snapToGrid="0">
      <p:cViewPr varScale="1">
        <p:scale>
          <a:sx n="106" d="100"/>
          <a:sy n="106" d="100"/>
        </p:scale>
        <p:origin x="1758" y="7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>
                <a:latin typeface="+mj-ea"/>
              </a:rPr>
              <a:t>クラウドにおける</a:t>
            </a:r>
            <a:r>
              <a:rPr kumimoji="1" lang="en-US" altLang="ja-JP" sz="4800" dirty="0">
                <a:latin typeface="+mj-ea"/>
              </a:rPr>
              <a:t>VM</a:t>
            </a:r>
            <a:r>
              <a:rPr kumimoji="1" lang="ja-JP" altLang="en-US" sz="4800" dirty="0">
                <a:latin typeface="+mj-ea"/>
              </a:rPr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1453964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500" dirty="0">
              <a:solidFill>
                <a:schemeClr val="tx1"/>
              </a:solidFill>
            </a:endParaRPr>
          </a:p>
          <a:p>
            <a:pPr algn="r"/>
            <a:r>
              <a:rPr lang="ja-JP" altLang="en-US" sz="2500" dirty="0">
                <a:solidFill>
                  <a:schemeClr val="tx1"/>
                </a:solidFill>
              </a:rPr>
              <a:t>鈴木研究室</a:t>
            </a:r>
            <a:endParaRPr lang="en-US" altLang="ja-JP" sz="25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721448" y="2833199"/>
            <a:ext cx="7701104" cy="38091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258473" y="6146475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169574" y="2611144"/>
            <a:ext cx="8804851" cy="38553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4"/>
            <a:ext cx="6010155" cy="212124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baseline="30000" dirty="0"/>
              <a:t>*</a:t>
            </a:r>
            <a:r>
              <a:rPr lang="en-US" altLang="ja-JP" sz="2100" dirty="0"/>
              <a:t>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470541" cy="256333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978590" y="3304323"/>
            <a:ext cx="6078912" cy="304038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内でコンテナを用いることによる性能低下を検証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ベンチマーク</a:t>
            </a:r>
            <a:r>
              <a:rPr lang="ja-JP" altLang="en-US" dirty="0"/>
              <a:t>を利用し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比較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7804"/>
          <a:stretch/>
        </p:blipFill>
        <p:spPr>
          <a:xfrm>
            <a:off x="67918" y="3068947"/>
            <a:ext cx="8551795" cy="36849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 err="1">
                <a:latin typeface="+mn-ea"/>
              </a:rPr>
              <a:t>libvirt-snmp</a:t>
            </a:r>
            <a:r>
              <a:rPr lang="ja-JP" altLang="en-US" dirty="0">
                <a:latin typeface="+mn-ea"/>
              </a:rPr>
              <a:t>を利用して</a:t>
            </a:r>
            <a:r>
              <a:rPr lang="ja-JP" altLang="en-US" dirty="0"/>
              <a:t>自動で障害検知，復旧を行うことが</a:t>
            </a:r>
            <a:endParaRPr lang="en-US" altLang="ja-JP" dirty="0"/>
          </a:p>
          <a:p>
            <a:pPr marL="90488" indent="0">
              <a:lnSpc>
                <a:spcPct val="30000"/>
              </a:lnSpc>
              <a:spcAft>
                <a:spcPts val="0"/>
              </a:spcAft>
              <a:buNone/>
            </a:pPr>
            <a:r>
              <a:rPr lang="ja-JP" altLang="en-US" dirty="0"/>
              <a:t>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3600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82818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1158</TotalTime>
  <Words>1450</Words>
  <Application>Microsoft Office PowerPoint</Application>
  <PresentationFormat>画面に合わせる (4:3)</PresentationFormat>
  <Paragraphs>263</Paragraphs>
  <Slides>39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コンテナ性能評価（1）</vt:lpstr>
      <vt:lpstr>コンテナ性能評価（2）</vt:lpstr>
      <vt:lpstr>コンテナ性能評価（3）</vt:lpstr>
      <vt:lpstr>コンテナ性能評価（4）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141</cp:revision>
  <dcterms:created xsi:type="dcterms:W3CDTF">2019-04-27T13:01:13Z</dcterms:created>
  <dcterms:modified xsi:type="dcterms:W3CDTF">2019-05-09T13:23:18Z</dcterms:modified>
</cp:coreProperties>
</file>